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923"/>
            <a:ext cx="12192000" cy="126903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Hong Pai In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238053"/>
            <a:ext cx="12191999" cy="2647842"/>
          </a:xfrm>
        </p:spPr>
        <p:txBody>
          <a:bodyPr>
            <a:normAutofit/>
          </a:bodyPr>
          <a:lstStyle/>
          <a:p>
            <a:r>
              <a:rPr lang="en-US" sz="2800" dirty="0"/>
              <a:t>Come Thou Fount of Every Blessing </a:t>
            </a:r>
          </a:p>
          <a:p>
            <a:r>
              <a:rPr lang="en-US" sz="2800" dirty="0"/>
              <a:t>1 Samuel 7:12</a:t>
            </a:r>
          </a:p>
          <a:p>
            <a:r>
              <a:rPr lang="en-US" sz="2800" dirty="0"/>
              <a:t>Robert Robinson, 1735-1790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Eb 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puahsak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lungngaih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phat ding.</a:t>
            </a:r>
          </a:p>
          <a:p>
            <a:pPr marL="0" indent="0">
              <a:buNone/>
            </a:pPr>
            <a:endParaRPr lang="en-US" sz="5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mualsuang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deihsakna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tunung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inn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Lamkhial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Pasian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kiang pan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pialsak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dekzel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it Pasian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aa ding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ciamteh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177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8. Hong Pai In Thupha Namkim Nak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2018-12-13T15:54:58Z</dcterms:modified>
</cp:coreProperties>
</file>